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6" r:id="rId2"/>
  </p:sldMasterIdLst>
  <p:notesMasterIdLst>
    <p:notesMasterId r:id="rId9"/>
  </p:notesMasterIdLst>
  <p:handoutMasterIdLst>
    <p:handoutMasterId r:id="rId10"/>
  </p:handoutMasterIdLst>
  <p:sldIdLst>
    <p:sldId id="260" r:id="rId3"/>
    <p:sldId id="258" r:id="rId4"/>
    <p:sldId id="259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5229CFD-20F0-CE4C-A00C-502F4E0C0A4C}">
          <p14:sldIdLst>
            <p14:sldId id="260"/>
            <p14:sldId id="258"/>
            <p14:sldId id="259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561" autoAdjust="0"/>
  </p:normalViewPr>
  <p:slideViewPr>
    <p:cSldViewPr snapToGrid="0" snapToObjects="1">
      <p:cViewPr varScale="1">
        <p:scale>
          <a:sx n="104" d="100"/>
          <a:sy n="104" d="100"/>
        </p:scale>
        <p:origin x="-1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3404C-F7C4-AD40-A2EF-10722C08DCB3}" type="datetime1">
              <a:rPr lang="es-MX" smtClean="0"/>
              <a:t>02/02/12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12401-B75B-3745-B7B2-A4B44ECC7C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83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67A6-F95C-0E41-ACA5-F69CB9C0C50B}" type="datetime1">
              <a:rPr lang="es-MX" smtClean="0"/>
              <a:t>02/02/12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E8CB5-A957-7C4F-97E9-DDE616AC77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8CB5-A957-7C4F-97E9-DDE616AC774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01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8CB5-A957-7C4F-97E9-DDE616AC774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01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8CB5-A957-7C4F-97E9-DDE616AC774F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01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02/02/12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42F9-CDDD-5C4C-B037-24C3A5C727B0}" type="datetime1">
              <a:rPr lang="es-MX" smtClean="0"/>
              <a:t>02/02/12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61958-98B4-6045-B390-3AF9D757FC09}" type="datetime1">
              <a:rPr lang="es-MX" smtClean="0"/>
              <a:t>02/02/12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695930-B466-3741-B98E-A4E74D444EF6}" type="datetime1">
              <a:rPr lang="es-MX" smtClean="0"/>
              <a:t>02/02/12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5F6B5F-30BE-6D47-BDCA-867F10612956}" type="datetime1">
              <a:rPr lang="es-MX" smtClean="0"/>
              <a:t>02/02/12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3B9A-F0E8-584A-A868-A09D5ECFDF4C}" type="datetime1">
              <a:rPr lang="es-MX" smtClean="0"/>
              <a:t>02/02/12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6AD1-9D21-6642-8D2C-A06DDA6AE4C0}" type="datetime1">
              <a:rPr lang="es-MX" smtClean="0"/>
              <a:t>02/02/12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/>
              <a:t>02/02/12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9540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5BD5-7AC2-6342-9B61-CDEC3BD0A8C2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717513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02/02/12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>
                <a:solidFill>
                  <a:prstClr val="white"/>
                </a:solidFill>
                <a:latin typeface="Calisto MT"/>
              </a:rPr>
              <a:pPr/>
              <a:t>‹Nr.›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285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5BD5-7AC2-6342-9B61-CDEC3BD0A8C2}" type="datetime1">
              <a:rPr lang="es-MX" smtClean="0"/>
              <a:t>02/02/12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82AC-D14D-FC48-804D-27C5336647FF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98089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92-C641-7647-8579-27B4D5493920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06430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3871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05966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99744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29C4-E081-6A45-B106-A1CED760C3EF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548307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42F9-CDDD-5C4C-B037-24C3A5C727B0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62703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61958-98B4-6045-B390-3AF9D757FC09}" type="datetime1">
              <a:rPr lang="es-MX" smtClean="0">
                <a:solidFill>
                  <a:prstClr val="white"/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911222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695930-B466-3741-B98E-A4E74D444EF6}" type="datetime1">
              <a:rPr lang="es-MX" smtClean="0">
                <a:solidFill>
                  <a:prstClr val="white"/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9763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5F6B5F-30BE-6D47-BDCA-867F10612956}" type="datetime1">
              <a:rPr lang="es-MX" smtClean="0">
                <a:solidFill>
                  <a:prstClr val="white"/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51206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02/02/12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3B9A-F0E8-584A-A868-A09D5ECFDF4C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382054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6AD1-9D21-6642-8D2C-A06DDA6AE4C0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048646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15979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82AC-D14D-FC48-804D-27C5336647FF}" type="datetime1">
              <a:rPr lang="es-MX" smtClean="0"/>
              <a:t>02/02/12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892-C641-7647-8579-27B4D5493920}" type="datetime1">
              <a:rPr lang="es-MX" smtClean="0"/>
              <a:t>02/02/12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/>
              <a:t>02/02/12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/>
              <a:t>02/02/12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6B5F-30BE-6D47-BDCA-867F10612956}" type="datetime1">
              <a:rPr lang="es-MX" smtClean="0"/>
              <a:t>02/02/12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29C4-E081-6A45-B106-A1CED760C3EF}" type="datetime1">
              <a:rPr lang="es-MX" smtClean="0"/>
              <a:t>02/02/12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5F6B5F-30BE-6D47-BDCA-867F10612956}" type="datetime1">
              <a:rPr lang="es-MX" smtClean="0"/>
              <a:t>02/02/12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32785D-E644-BE45-A735-48472F5A569F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5F6B5F-30BE-6D47-BDCA-867F10612956}" type="datetime1"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02/02/12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32785D-E644-BE45-A735-48472F5A569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‹Nr.›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2580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OBENAVIDES/Desktop/VUCEM/2%20FUNDAMENTOS%20LEGALES/2%20LEY%20DE%20FIEL.doc" TargetMode="External"/><Relationship Id="rId4" Type="http://schemas.openxmlformats.org/officeDocument/2006/relationships/hyperlink" Target="file://localhost/Users/OBENAVIDES/Desktop/VUCEM/2%20FUNDAMENTOS%20LEGALES/3%20FECHAS%20DE%20INSTALACION%20(HOJA%2033).pdf" TargetMode="External"/><Relationship Id="rId5" Type="http://schemas.openxmlformats.org/officeDocument/2006/relationships/hyperlink" Target="file://localhost/Users/OBENAVIDES/Desktop/VUCEM/2%20FUNDAMENTOS%20LEGALES/4%20DEPENDENCIAS.pdf" TargetMode="External"/><Relationship Id="rId6" Type="http://schemas.openxmlformats.org/officeDocument/2006/relationships/hyperlink" Target="file://localhost/Users/OBENAVIDES/Desktop/VUCEM/2%20FUNDAMENTOS%20LEGALES/5%20Legislaci%C3%B3n%20y%20Normatividad.pdf" TargetMode="External"/><Relationship Id="rId7" Type="http://schemas.openxmlformats.org/officeDocument/2006/relationships/hyperlink" Target="file://localhost/Users/OBENAVIDES/Desktop/VUCEM/2%20FUNDAMENTOS%20LEGALES/6%20TRAMITES%20EN%20LA%20AGA.pdf" TargetMode="External"/><Relationship Id="rId8" Type="http://schemas.openxmlformats.org/officeDocument/2006/relationships/hyperlink" Target="file://localhost/Users/OBENAVIDES/Desktop/VUCEM/2%20FUNDAMENTOS%20LEGALES/7%20TRAMITES%20EN%20LA%20SE.pdf" TargetMode="External"/><Relationship Id="rId9" Type="http://schemas.openxmlformats.org/officeDocument/2006/relationships/hyperlink" Target="file://localhost/Users/OBENAVIDES/Desktop/VUCEM/3%20SELLOS%20DIGITALES/1%20PROCEDIMIENTO%20PARA%20EL%20SELLO%20DIGITAL.pdf" TargetMode="External"/><Relationship Id="rId10" Type="http://schemas.openxmlformats.org/officeDocument/2006/relationships/hyperlink" Target="file://localhost/Users/OBENAVIDES/Desktop/VUCEM/4%20VENTANILLA%20REGISTRO/1%20MANUAL%20USUARIO%20EXTERNO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OBENAVIDES/Desktop/VUCEM/2%20FUNDAMENTOS%20LEGALES/1%20DECRETO%20VUCEM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OBENAVIDES/Desktop/VUCEM/6%20DIGITALIZACION/1%20LINEAMIENTOS%203.1.30.pdf" TargetMode="External"/><Relationship Id="rId4" Type="http://schemas.openxmlformats.org/officeDocument/2006/relationships/hyperlink" Target="file://localhost/Users/OBENAVIDES/Desktop/VUCEM/7%20ADUANA/hoja3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OBENAVIDES/Desktop/VUCEM/5%20COMPROBANTE%20DE%20VALOR%20ELECTRONICO%20(COVE)/1%20hoja36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vertical 4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ela_aaapumac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5" y="0"/>
            <a:ext cx="6881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ELALOGO.pn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8" t="-58712" r="-11255" b="-58712"/>
          <a:stretch/>
        </p:blipFill>
        <p:spPr>
          <a:xfrm>
            <a:off x="0" y="758825"/>
            <a:ext cx="7972425" cy="4097338"/>
          </a:xfrm>
          <a:noFill/>
        </p:spPr>
      </p:pic>
      <p:sp>
        <p:nvSpPr>
          <p:cNvPr id="5" name="Marcador de texto vertical 4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296201" y="5265566"/>
            <a:ext cx="8603368" cy="1395720"/>
            <a:chOff x="296201" y="5265566"/>
            <a:chExt cx="8603368" cy="1395720"/>
          </a:xfrm>
        </p:grpSpPr>
        <p:pic>
          <p:nvPicPr>
            <p:cNvPr id="4" name="Imagen 3" descr="LAQI_MEMBER_CURV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204" y="5265566"/>
              <a:ext cx="1527365" cy="1350859"/>
            </a:xfrm>
            <a:prstGeom prst="rect">
              <a:avLst/>
            </a:prstGeom>
          </p:spPr>
        </p:pic>
        <p:pic>
          <p:nvPicPr>
            <p:cNvPr id="8" name="Imagen 7" descr="QCB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017" y="5367338"/>
              <a:ext cx="3266202" cy="1293948"/>
            </a:xfrm>
            <a:prstGeom prst="rect">
              <a:avLst/>
            </a:prstGeom>
          </p:spPr>
        </p:pic>
        <p:pic>
          <p:nvPicPr>
            <p:cNvPr id="10" name="Imagen 9" descr="index_premio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01" y="5460725"/>
              <a:ext cx="3035300" cy="115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32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Ventanilla Digital Mexicana de Comercio Exterior</a:t>
            </a:r>
            <a:endParaRPr lang="es-ES" dirty="0"/>
          </a:p>
        </p:txBody>
      </p:sp>
      <p:sp>
        <p:nvSpPr>
          <p:cNvPr id="5" name="Marcador de texto vertical 4"/>
          <p:cNvSpPr>
            <a:spLocks noGrp="1"/>
          </p:cNvSpPr>
          <p:nvPr>
            <p:ph type="subTitle" idx="1"/>
          </p:nvPr>
        </p:nvSpPr>
        <p:spPr>
          <a:xfrm>
            <a:off x="457199" y="3841375"/>
            <a:ext cx="8228013" cy="1591977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s-ES" sz="2400" dirty="0" smtClean="0"/>
              <a:t>TALLER PRACTICO</a:t>
            </a:r>
          </a:p>
          <a:p>
            <a:r>
              <a:rPr lang="es-ES" sz="2400" dirty="0" smtClean="0"/>
              <a:t>IMPARTE:</a:t>
            </a:r>
          </a:p>
          <a:p>
            <a:endParaRPr lang="es-ES" sz="2400" dirty="0"/>
          </a:p>
          <a:p>
            <a:r>
              <a:rPr lang="es-ES" sz="2400" dirty="0" smtClean="0"/>
              <a:t>A.A. OSCAR BENAVIDES CARRILLO.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8293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Ventanilla Digital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2314801"/>
            <a:ext cx="8833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OBJETIVOS DEL TALLER.</a:t>
            </a:r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MODULO A</a:t>
            </a:r>
          </a:p>
          <a:p>
            <a:r>
              <a:rPr lang="es-ES" dirty="0" smtClean="0"/>
              <a:t>A1.- CONOCER LOS FUNDAMENTOS LEGALES (</a:t>
            </a:r>
            <a:r>
              <a:rPr lang="es-ES" dirty="0" smtClean="0">
                <a:hlinkClick r:id="rId2" action="ppaction://hlinkfile"/>
              </a:rPr>
              <a:t>VUCEM</a:t>
            </a:r>
            <a:r>
              <a:rPr lang="es-ES" dirty="0" smtClean="0"/>
              <a:t>, </a:t>
            </a:r>
            <a:r>
              <a:rPr lang="es-ES" dirty="0" smtClean="0">
                <a:hlinkClick r:id="rId3" action="ppaction://hlinkfile"/>
              </a:rPr>
              <a:t>FIEL</a:t>
            </a:r>
            <a:r>
              <a:rPr lang="es-ES" dirty="0" smtClean="0"/>
              <a:t>, RMCE)</a:t>
            </a:r>
          </a:p>
          <a:p>
            <a:r>
              <a:rPr lang="es-ES" dirty="0" smtClean="0"/>
              <a:t>A2.- FECHA </a:t>
            </a:r>
            <a:r>
              <a:rPr lang="es-ES" dirty="0" smtClean="0">
                <a:hlinkClick r:id="rId4" action="ppaction://hlinkfile"/>
              </a:rPr>
              <a:t>OPTATIVAS</a:t>
            </a:r>
            <a:r>
              <a:rPr lang="es-ES" dirty="0" smtClean="0"/>
              <a:t> Y FECHA OBLIGATORIA</a:t>
            </a:r>
          </a:p>
          <a:p>
            <a:r>
              <a:rPr lang="es-ES" dirty="0" smtClean="0"/>
              <a:t>A3.- </a:t>
            </a:r>
            <a:r>
              <a:rPr lang="es-ES" dirty="0" smtClean="0">
                <a:hlinkClick r:id="rId5" action="ppaction://hlinkfile"/>
              </a:rPr>
              <a:t>AUTORIDADES</a:t>
            </a:r>
            <a:r>
              <a:rPr lang="es-ES" dirty="0" smtClean="0"/>
              <a:t> QUE </a:t>
            </a:r>
            <a:r>
              <a:rPr lang="es-ES" dirty="0" smtClean="0">
                <a:hlinkClick r:id="rId6" action="ppaction://hlinkfile"/>
              </a:rPr>
              <a:t>CONVERGEN</a:t>
            </a:r>
            <a:r>
              <a:rPr lang="es-ES" dirty="0" smtClean="0"/>
              <a:t> EN LA VENTANILLA DIGITAL</a:t>
            </a:r>
          </a:p>
          <a:p>
            <a:r>
              <a:rPr lang="es-ES" dirty="0" smtClean="0"/>
              <a:t>A4.- TRAMITES QUE PUEDEN REALIZARSE AL DIA DE HOY (</a:t>
            </a:r>
            <a:r>
              <a:rPr lang="es-ES" dirty="0" smtClean="0">
                <a:hlinkClick r:id="rId7" action="ppaction://hlinkfile"/>
              </a:rPr>
              <a:t>AGA</a:t>
            </a:r>
            <a:r>
              <a:rPr lang="es-ES" dirty="0" smtClean="0"/>
              <a:t>, </a:t>
            </a:r>
            <a:r>
              <a:rPr lang="es-ES" dirty="0" smtClean="0">
                <a:hlinkClick r:id="rId8" action="ppaction://hlinkfile"/>
              </a:rPr>
              <a:t>SE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MODULO B</a:t>
            </a:r>
          </a:p>
          <a:p>
            <a:r>
              <a:rPr lang="es-ES" dirty="0" smtClean="0"/>
              <a:t>B1.- </a:t>
            </a:r>
            <a:r>
              <a:rPr lang="es-ES" dirty="0" smtClean="0">
                <a:hlinkClick r:id="rId9" action="ppaction://hlinkfile"/>
              </a:rPr>
              <a:t>PROCEDIMIENTO</a:t>
            </a:r>
            <a:r>
              <a:rPr lang="es-ES" dirty="0" smtClean="0"/>
              <a:t> PARA OBTENER LOS SELLOS DIGITALES (EJERCICIO</a:t>
            </a:r>
          </a:p>
          <a:p>
            <a:r>
              <a:rPr lang="es-ES" dirty="0" smtClean="0"/>
              <a:t>REAL)</a:t>
            </a:r>
          </a:p>
          <a:p>
            <a:endParaRPr lang="es-ES" dirty="0"/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MODULO C</a:t>
            </a:r>
          </a:p>
          <a:p>
            <a:r>
              <a:rPr lang="es-ES" dirty="0" smtClean="0"/>
              <a:t>C1.- </a:t>
            </a:r>
            <a:r>
              <a:rPr lang="es-ES" dirty="0" smtClean="0">
                <a:hlinkClick r:id="rId10" action="ppaction://hlinkfile"/>
              </a:rPr>
              <a:t>REGISTRO</a:t>
            </a:r>
            <a:r>
              <a:rPr lang="es-ES" dirty="0" smtClean="0"/>
              <a:t> EN LA VENTANILLA DIGITAL DE COM. EXTERIOR </a:t>
            </a:r>
          </a:p>
          <a:p>
            <a:r>
              <a:rPr lang="es-ES" dirty="0" smtClean="0"/>
              <a:t>EJERCICIO REAL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163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Ventanilla Digital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2314801"/>
            <a:ext cx="8833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OBJETIVOS DEL TALLER:</a:t>
            </a:r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MODULO D</a:t>
            </a:r>
          </a:p>
          <a:p>
            <a:r>
              <a:rPr lang="es-ES" dirty="0"/>
              <a:t>D</a:t>
            </a:r>
            <a:r>
              <a:rPr lang="es-ES" dirty="0" smtClean="0"/>
              <a:t>1.- ¿QUE ES EL COMPROBANTE DE VALOR ELECTRONICO (</a:t>
            </a:r>
            <a:r>
              <a:rPr lang="es-ES" dirty="0" smtClean="0">
                <a:hlinkClick r:id="rId2" action="ppaction://hlinkfile"/>
              </a:rPr>
              <a:t>COVE</a:t>
            </a:r>
            <a:r>
              <a:rPr lang="es-ES" dirty="0" smtClean="0"/>
              <a:t>)?</a:t>
            </a:r>
          </a:p>
          <a:p>
            <a:r>
              <a:rPr lang="es-ES" dirty="0" smtClean="0"/>
              <a:t>D2.- DATOS QUE CONTIENE</a:t>
            </a:r>
          </a:p>
          <a:p>
            <a:r>
              <a:rPr lang="es-ES" dirty="0" smtClean="0"/>
              <a:t>D3.- EJERCICIO DE UN COVE</a:t>
            </a:r>
          </a:p>
          <a:p>
            <a:endParaRPr lang="es-E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MODULO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s-E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dirty="0"/>
              <a:t>E</a:t>
            </a:r>
            <a:r>
              <a:rPr lang="es-ES" dirty="0" smtClean="0"/>
              <a:t>1.- </a:t>
            </a:r>
            <a:r>
              <a:rPr lang="es-ES" dirty="0" smtClean="0">
                <a:hlinkClick r:id="rId3" action="ppaction://hlinkfile"/>
              </a:rPr>
              <a:t>DIGITALIZACION</a:t>
            </a:r>
            <a:r>
              <a:rPr lang="es-ES" dirty="0" smtClean="0"/>
              <a:t> DE DOCUMENTOS</a:t>
            </a:r>
          </a:p>
          <a:p>
            <a:r>
              <a:rPr lang="es-ES" dirty="0" smtClean="0"/>
              <a:t>E.- EJERCICIO PRACTICO</a:t>
            </a:r>
          </a:p>
          <a:p>
            <a:endParaRPr lang="es-ES" dirty="0"/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MODULO F</a:t>
            </a:r>
          </a:p>
          <a:p>
            <a:r>
              <a:rPr lang="es-ES" dirty="0"/>
              <a:t>F</a:t>
            </a:r>
            <a:r>
              <a:rPr lang="es-ES" dirty="0" smtClean="0"/>
              <a:t>1.- </a:t>
            </a:r>
            <a:r>
              <a:rPr lang="es-ES" dirty="0" smtClean="0">
                <a:hlinkClick r:id="rId4" action="ppaction://hlinkfile"/>
              </a:rPr>
              <a:t>FUNCIONAMIENTO</a:t>
            </a:r>
            <a:r>
              <a:rPr lang="es-ES" dirty="0" smtClean="0"/>
              <a:t> ENTRE IMPORTADOR/EXPORTADOR Y AGENTE ADUANAL</a:t>
            </a:r>
          </a:p>
          <a:p>
            <a:r>
              <a:rPr lang="es-ES" dirty="0" smtClean="0"/>
              <a:t>F2.- RELACION AGENTE ADUANAL Y ADUANA</a:t>
            </a:r>
          </a:p>
        </p:txBody>
      </p:sp>
    </p:spTree>
    <p:extLst>
      <p:ext uri="{BB962C8B-B14F-4D97-AF65-F5344CB8AC3E}">
        <p14:creationId xmlns:p14="http://schemas.microsoft.com/office/powerpoint/2010/main" val="202029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vertical 4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ela_aaapumac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5" y="0"/>
            <a:ext cx="6881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énesis">
  <a:themeElements>
    <a:clrScheme name="Gé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é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é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énesis">
  <a:themeElements>
    <a:clrScheme name="Gé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é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é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176</Words>
  <Application>Microsoft Macintosh PowerPoint</Application>
  <PresentationFormat>Presentación en pantalla (4:3)</PresentationFormat>
  <Paragraphs>38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Génesis</vt:lpstr>
      <vt:lpstr>1_Génesis</vt:lpstr>
      <vt:lpstr>Presentación de PowerPoint</vt:lpstr>
      <vt:lpstr>Presentación de PowerPoint</vt:lpstr>
      <vt:lpstr>Ventanilla Digital Mexicana de Comercio Exterior</vt:lpstr>
      <vt:lpstr>Ventanilla Digital</vt:lpstr>
      <vt:lpstr>Ventanilla Digital</vt:lpstr>
      <vt:lpstr>Presentación de PowerPoint</vt:lpstr>
    </vt:vector>
  </TitlesOfParts>
  <Company>EXCELENCIA EN LOGISTICA ADUANAL, S.C.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VENTANILLA DIGITAL MEXICANA DE COMERCIO EXTERIOR </dc:title>
  <dc:creator>OSCAR BENAVIDES CARRILLO</dc:creator>
  <cp:lastModifiedBy>OSCAR BENAVIDES CARRILLO</cp:lastModifiedBy>
  <cp:revision>13</cp:revision>
  <dcterms:created xsi:type="dcterms:W3CDTF">2012-02-01T20:01:55Z</dcterms:created>
  <dcterms:modified xsi:type="dcterms:W3CDTF">2012-02-03T02:42:03Z</dcterms:modified>
</cp:coreProperties>
</file>